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3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6.png"/><Relationship Id="rId7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tags" Target="../tags/tag6.xml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9" Type="http://schemas.openxmlformats.org/officeDocument/2006/relationships/image" Target="../media/image12.webp"/><Relationship Id="rId18" Type="http://schemas.openxmlformats.org/officeDocument/2006/relationships/image" Target="../media/image11.png"/><Relationship Id="rId17" Type="http://schemas.openxmlformats.org/officeDocument/2006/relationships/tags" Target="../tags/tag12.xml"/><Relationship Id="rId16" Type="http://schemas.openxmlformats.org/officeDocument/2006/relationships/image" Target="../media/image10.png"/><Relationship Id="rId15" Type="http://schemas.openxmlformats.org/officeDocument/2006/relationships/tags" Target="../tags/tag11.xml"/><Relationship Id="rId14" Type="http://schemas.openxmlformats.org/officeDocument/2006/relationships/image" Target="../media/image9.png"/><Relationship Id="rId13" Type="http://schemas.openxmlformats.org/officeDocument/2006/relationships/tags" Target="../tags/tag10.xml"/><Relationship Id="rId12" Type="http://schemas.openxmlformats.org/officeDocument/2006/relationships/image" Target="../media/image8.png"/><Relationship Id="rId11" Type="http://schemas.openxmlformats.org/officeDocument/2006/relationships/tags" Target="../tags/tag9.xml"/><Relationship Id="rId10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傅里叶级数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傅里叶级数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极简实现</a:t>
            </a:r>
            <a:endParaRPr lang="zh-CN" altLang="en-US"/>
          </a:p>
          <a:p>
            <a:r>
              <a:rPr lang="zh-CN" altLang="en-US"/>
              <a:t>一个例子学会如何</a:t>
            </a:r>
            <a:r>
              <a:rPr lang="zh-CN" altLang="en-US">
                <a:solidFill>
                  <a:srgbClr val="FF0000"/>
                </a:solidFill>
              </a:rPr>
              <a:t>用傅里叶级数画动画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jzb1111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一、傅里叶级数的</a:t>
            </a:r>
            <a:r>
              <a:rPr lang="zh-CN" altLang="en-US"/>
              <a:t>由来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傅里叶认为，任何周期函数都能用正弦函数和余弦函数构成的无穷级数来</a:t>
            </a:r>
            <a:r>
              <a:rPr lang="zh-CN" altLang="en-US"/>
              <a:t>合成</a:t>
            </a:r>
            <a:endParaRPr lang="zh-CN" altLang="en-US"/>
          </a:p>
          <a:p>
            <a:pPr lvl="1"/>
            <a:r>
              <a:rPr lang="zh-CN" altLang="en-US"/>
              <a:t>合成论</a:t>
            </a:r>
            <a:r>
              <a:rPr lang="en-US" altLang="zh-CN"/>
              <a:t>~</a:t>
            </a:r>
            <a:endParaRPr lang="en-US" altLang="zh-CN"/>
          </a:p>
          <a:p>
            <a:pPr lvl="0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515" y="3107690"/>
            <a:ext cx="6320155" cy="3401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3190" y="3107690"/>
            <a:ext cx="5587365" cy="3493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567055" y="3006725"/>
            <a:ext cx="2000250" cy="593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567055" y="3605530"/>
            <a:ext cx="2000250" cy="593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00680" y="3611245"/>
            <a:ext cx="2000250" cy="5937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二、傅里叶级数的</a:t>
            </a:r>
            <a:r>
              <a:rPr lang="zh-CN" altLang="en-US"/>
              <a:t>定义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055" y="1864995"/>
            <a:ext cx="6096000" cy="63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7055" y="2498090"/>
            <a:ext cx="6096000" cy="48577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67380" y="3670300"/>
            <a:ext cx="14668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5325" y="3710305"/>
            <a:ext cx="1743075" cy="371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1350" y="3070225"/>
            <a:ext cx="1695450" cy="21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1350" y="3289300"/>
            <a:ext cx="1543050" cy="219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967345" y="1276985"/>
            <a:ext cx="3123565" cy="29406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57110" y="4556125"/>
            <a:ext cx="4343400" cy="211455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19"/>
          <a:stretch>
            <a:fillRect/>
          </a:stretch>
        </p:blipFill>
        <p:spPr>
          <a:xfrm>
            <a:off x="567055" y="4358005"/>
            <a:ext cx="5899150" cy="2312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三、工程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1288415" y="935355"/>
            <a:ext cx="4530725" cy="6042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34580" y="2302510"/>
            <a:ext cx="3359150" cy="4479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三、工程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4655" y="2280285"/>
            <a:ext cx="4581525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345" y="2280285"/>
            <a:ext cx="4019550" cy="2247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DI4OGE4MDVlZmQyYzFjMDI3Y2ZjNTM2N2RiZTYwY2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WPS 演示</Application>
  <PresentationFormat>宽屏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jet zoom boom</cp:lastModifiedBy>
  <cp:revision>3</cp:revision>
  <dcterms:created xsi:type="dcterms:W3CDTF">2023-09-03T15:30:00Z</dcterms:created>
  <dcterms:modified xsi:type="dcterms:W3CDTF">2023-09-06T15:14:00Z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C8A539AF91154DBB9664858AE476796A_12</vt:lpwstr>
  </property>
  <property fmtid="{D5CDD505-2E9C-101B-9397-08002B2CF9AE}" pid="3" name="KSOProductBuildVer">
    <vt:lpwstr>2052-12.1.0.15120</vt:lpwstr>
  </property>
</Properties>
</file>